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64" r:id="rId3"/>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09"/>
  </p:normalViewPr>
  <p:slideViewPr>
    <p:cSldViewPr snapToGrid="0">
      <p:cViewPr varScale="1">
        <p:scale>
          <a:sx n="114" d="100"/>
          <a:sy n="114" d="100"/>
        </p:scale>
        <p:origin x="4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2F79E-423C-1C32-7444-85DBF4E100D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FB48B1E6-165C-0B6F-C540-8FD5F3111F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E9162EAE-2F71-12E9-9AC3-D5B488EA45E1}"/>
              </a:ext>
            </a:extLst>
          </p:cNvPr>
          <p:cNvSpPr>
            <a:spLocks noGrp="1"/>
          </p:cNvSpPr>
          <p:nvPr>
            <p:ph type="dt" sz="half" idx="10"/>
          </p:nvPr>
        </p:nvSpPr>
        <p:spPr/>
        <p:txBody>
          <a:bodyPr/>
          <a:lstStyle/>
          <a:p>
            <a:fld id="{931C5BAD-BA74-8347-BB19-4D7F223F6F25}" type="datetimeFigureOut">
              <a:rPr lang="en-AT" smtClean="0"/>
              <a:t>23.04.24</a:t>
            </a:fld>
            <a:endParaRPr lang="en-AT"/>
          </a:p>
        </p:txBody>
      </p:sp>
      <p:sp>
        <p:nvSpPr>
          <p:cNvPr id="5" name="Footer Placeholder 4">
            <a:extLst>
              <a:ext uri="{FF2B5EF4-FFF2-40B4-BE49-F238E27FC236}">
                <a16:creationId xmlns:a16="http://schemas.microsoft.com/office/drawing/2014/main" id="{47FF6C93-FE3D-1225-B319-1A323783C989}"/>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BFA7F462-3EA3-A0C9-87E5-CB54742CEF93}"/>
              </a:ext>
            </a:extLst>
          </p:cNvPr>
          <p:cNvSpPr>
            <a:spLocks noGrp="1"/>
          </p:cNvSpPr>
          <p:nvPr>
            <p:ph type="sldNum" sz="quarter" idx="12"/>
          </p:nvPr>
        </p:nvSpPr>
        <p:spPr/>
        <p:txBody>
          <a:bodyPr/>
          <a:lstStyle/>
          <a:p>
            <a:fld id="{BBA4D718-6528-244F-9E0E-197381EF8022}" type="slidenum">
              <a:rPr lang="en-AT" smtClean="0"/>
              <a:t>‹#›</a:t>
            </a:fld>
            <a:endParaRPr lang="en-AT"/>
          </a:p>
        </p:txBody>
      </p:sp>
    </p:spTree>
    <p:extLst>
      <p:ext uri="{BB962C8B-B14F-4D97-AF65-F5344CB8AC3E}">
        <p14:creationId xmlns:p14="http://schemas.microsoft.com/office/powerpoint/2010/main" val="4147507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45E0E-3F35-3DD9-FC29-BA2D9986ACC5}"/>
              </a:ext>
            </a:extLst>
          </p:cNvPr>
          <p:cNvSpPr>
            <a:spLocks noGrp="1"/>
          </p:cNvSpPr>
          <p:nvPr>
            <p:ph type="title"/>
          </p:nvPr>
        </p:nvSpPr>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3A5EBD00-9E08-3ADB-180F-1C57CAD400D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1D6B5960-CAF8-6365-69D5-9A68F64DD614}"/>
              </a:ext>
            </a:extLst>
          </p:cNvPr>
          <p:cNvSpPr>
            <a:spLocks noGrp="1"/>
          </p:cNvSpPr>
          <p:nvPr>
            <p:ph type="dt" sz="half" idx="10"/>
          </p:nvPr>
        </p:nvSpPr>
        <p:spPr/>
        <p:txBody>
          <a:bodyPr/>
          <a:lstStyle/>
          <a:p>
            <a:fld id="{931C5BAD-BA74-8347-BB19-4D7F223F6F25}" type="datetimeFigureOut">
              <a:rPr lang="en-AT" smtClean="0"/>
              <a:t>23.04.24</a:t>
            </a:fld>
            <a:endParaRPr lang="en-AT"/>
          </a:p>
        </p:txBody>
      </p:sp>
      <p:sp>
        <p:nvSpPr>
          <p:cNvPr id="5" name="Footer Placeholder 4">
            <a:extLst>
              <a:ext uri="{FF2B5EF4-FFF2-40B4-BE49-F238E27FC236}">
                <a16:creationId xmlns:a16="http://schemas.microsoft.com/office/drawing/2014/main" id="{D3BA78D0-A54D-C517-CC43-6C623EBE9607}"/>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4EB254B8-FCAD-01F4-DAAD-3D6D6C9A9A63}"/>
              </a:ext>
            </a:extLst>
          </p:cNvPr>
          <p:cNvSpPr>
            <a:spLocks noGrp="1"/>
          </p:cNvSpPr>
          <p:nvPr>
            <p:ph type="sldNum" sz="quarter" idx="12"/>
          </p:nvPr>
        </p:nvSpPr>
        <p:spPr/>
        <p:txBody>
          <a:bodyPr/>
          <a:lstStyle/>
          <a:p>
            <a:fld id="{BBA4D718-6528-244F-9E0E-197381EF8022}" type="slidenum">
              <a:rPr lang="en-AT" smtClean="0"/>
              <a:t>‹#›</a:t>
            </a:fld>
            <a:endParaRPr lang="en-AT"/>
          </a:p>
        </p:txBody>
      </p:sp>
    </p:spTree>
    <p:extLst>
      <p:ext uri="{BB962C8B-B14F-4D97-AF65-F5344CB8AC3E}">
        <p14:creationId xmlns:p14="http://schemas.microsoft.com/office/powerpoint/2010/main" val="381944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76BF73-2EC6-99EF-2BC4-3B2EF82794E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AE4DF8FD-EDD1-95FC-2B8A-E98C9E3E861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CAF5D875-B289-F082-8254-EEE7057649F1}"/>
              </a:ext>
            </a:extLst>
          </p:cNvPr>
          <p:cNvSpPr>
            <a:spLocks noGrp="1"/>
          </p:cNvSpPr>
          <p:nvPr>
            <p:ph type="dt" sz="half" idx="10"/>
          </p:nvPr>
        </p:nvSpPr>
        <p:spPr/>
        <p:txBody>
          <a:bodyPr/>
          <a:lstStyle/>
          <a:p>
            <a:fld id="{931C5BAD-BA74-8347-BB19-4D7F223F6F25}" type="datetimeFigureOut">
              <a:rPr lang="en-AT" smtClean="0"/>
              <a:t>23.04.24</a:t>
            </a:fld>
            <a:endParaRPr lang="en-AT"/>
          </a:p>
        </p:txBody>
      </p:sp>
      <p:sp>
        <p:nvSpPr>
          <p:cNvPr id="5" name="Footer Placeholder 4">
            <a:extLst>
              <a:ext uri="{FF2B5EF4-FFF2-40B4-BE49-F238E27FC236}">
                <a16:creationId xmlns:a16="http://schemas.microsoft.com/office/drawing/2014/main" id="{3F4C91CE-DEAF-F4A8-9487-9E561B9BD2F0}"/>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7B6AD784-EB93-C9EE-F60F-96A228941090}"/>
              </a:ext>
            </a:extLst>
          </p:cNvPr>
          <p:cNvSpPr>
            <a:spLocks noGrp="1"/>
          </p:cNvSpPr>
          <p:nvPr>
            <p:ph type="sldNum" sz="quarter" idx="12"/>
          </p:nvPr>
        </p:nvSpPr>
        <p:spPr/>
        <p:txBody>
          <a:bodyPr/>
          <a:lstStyle/>
          <a:p>
            <a:fld id="{BBA4D718-6528-244F-9E0E-197381EF8022}" type="slidenum">
              <a:rPr lang="en-AT" smtClean="0"/>
              <a:t>‹#›</a:t>
            </a:fld>
            <a:endParaRPr lang="en-AT"/>
          </a:p>
        </p:txBody>
      </p:sp>
    </p:spTree>
    <p:extLst>
      <p:ext uri="{BB962C8B-B14F-4D97-AF65-F5344CB8AC3E}">
        <p14:creationId xmlns:p14="http://schemas.microsoft.com/office/powerpoint/2010/main" val="177621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E44A6-9E6E-1D7E-B64F-57FAAC056A4B}"/>
              </a:ext>
            </a:extLst>
          </p:cNvPr>
          <p:cNvSpPr>
            <a:spLocks noGrp="1"/>
          </p:cNvSpPr>
          <p:nvPr>
            <p:ph type="title"/>
          </p:nvPr>
        </p:nvSpPr>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418FA2D7-4277-FAB7-1383-BF3C4FD05B7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741404C0-4541-2853-7048-73182EF1A721}"/>
              </a:ext>
            </a:extLst>
          </p:cNvPr>
          <p:cNvSpPr>
            <a:spLocks noGrp="1"/>
          </p:cNvSpPr>
          <p:nvPr>
            <p:ph type="dt" sz="half" idx="10"/>
          </p:nvPr>
        </p:nvSpPr>
        <p:spPr/>
        <p:txBody>
          <a:bodyPr/>
          <a:lstStyle/>
          <a:p>
            <a:fld id="{931C5BAD-BA74-8347-BB19-4D7F223F6F25}" type="datetimeFigureOut">
              <a:rPr lang="en-AT" smtClean="0"/>
              <a:t>23.04.24</a:t>
            </a:fld>
            <a:endParaRPr lang="en-AT"/>
          </a:p>
        </p:txBody>
      </p:sp>
      <p:sp>
        <p:nvSpPr>
          <p:cNvPr id="5" name="Footer Placeholder 4">
            <a:extLst>
              <a:ext uri="{FF2B5EF4-FFF2-40B4-BE49-F238E27FC236}">
                <a16:creationId xmlns:a16="http://schemas.microsoft.com/office/drawing/2014/main" id="{C6D1BC44-4E6A-F44D-357B-7D474816EA85}"/>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4C98E1BB-9EDA-C370-E9C0-B0CD2B2F3B4C}"/>
              </a:ext>
            </a:extLst>
          </p:cNvPr>
          <p:cNvSpPr>
            <a:spLocks noGrp="1"/>
          </p:cNvSpPr>
          <p:nvPr>
            <p:ph type="sldNum" sz="quarter" idx="12"/>
          </p:nvPr>
        </p:nvSpPr>
        <p:spPr/>
        <p:txBody>
          <a:bodyPr/>
          <a:lstStyle/>
          <a:p>
            <a:fld id="{BBA4D718-6528-244F-9E0E-197381EF8022}" type="slidenum">
              <a:rPr lang="en-AT" smtClean="0"/>
              <a:t>‹#›</a:t>
            </a:fld>
            <a:endParaRPr lang="en-AT"/>
          </a:p>
        </p:txBody>
      </p:sp>
    </p:spTree>
    <p:extLst>
      <p:ext uri="{BB962C8B-B14F-4D97-AF65-F5344CB8AC3E}">
        <p14:creationId xmlns:p14="http://schemas.microsoft.com/office/powerpoint/2010/main" val="1047810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0F14B-EC88-CFB3-2E58-85017FA1735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149DEDC3-4E76-1956-C8BD-E80B3E323C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B99D446-FADE-A1B1-502A-15DB00D0BC22}"/>
              </a:ext>
            </a:extLst>
          </p:cNvPr>
          <p:cNvSpPr>
            <a:spLocks noGrp="1"/>
          </p:cNvSpPr>
          <p:nvPr>
            <p:ph type="dt" sz="half" idx="10"/>
          </p:nvPr>
        </p:nvSpPr>
        <p:spPr/>
        <p:txBody>
          <a:bodyPr/>
          <a:lstStyle/>
          <a:p>
            <a:fld id="{931C5BAD-BA74-8347-BB19-4D7F223F6F25}" type="datetimeFigureOut">
              <a:rPr lang="en-AT" smtClean="0"/>
              <a:t>23.04.24</a:t>
            </a:fld>
            <a:endParaRPr lang="en-AT"/>
          </a:p>
        </p:txBody>
      </p:sp>
      <p:sp>
        <p:nvSpPr>
          <p:cNvPr id="5" name="Footer Placeholder 4">
            <a:extLst>
              <a:ext uri="{FF2B5EF4-FFF2-40B4-BE49-F238E27FC236}">
                <a16:creationId xmlns:a16="http://schemas.microsoft.com/office/drawing/2014/main" id="{1BA9D521-C0FF-5E87-575D-13145A341D0F}"/>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54FB2165-92C0-5214-AA81-726CCD5280FB}"/>
              </a:ext>
            </a:extLst>
          </p:cNvPr>
          <p:cNvSpPr>
            <a:spLocks noGrp="1"/>
          </p:cNvSpPr>
          <p:nvPr>
            <p:ph type="sldNum" sz="quarter" idx="12"/>
          </p:nvPr>
        </p:nvSpPr>
        <p:spPr/>
        <p:txBody>
          <a:bodyPr/>
          <a:lstStyle/>
          <a:p>
            <a:fld id="{BBA4D718-6528-244F-9E0E-197381EF8022}" type="slidenum">
              <a:rPr lang="en-AT" smtClean="0"/>
              <a:t>‹#›</a:t>
            </a:fld>
            <a:endParaRPr lang="en-AT"/>
          </a:p>
        </p:txBody>
      </p:sp>
    </p:spTree>
    <p:extLst>
      <p:ext uri="{BB962C8B-B14F-4D97-AF65-F5344CB8AC3E}">
        <p14:creationId xmlns:p14="http://schemas.microsoft.com/office/powerpoint/2010/main" val="384490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C0FD2-53A1-6154-B4D6-BCF49B1D8325}"/>
              </a:ext>
            </a:extLst>
          </p:cNvPr>
          <p:cNvSpPr>
            <a:spLocks noGrp="1"/>
          </p:cNvSpPr>
          <p:nvPr>
            <p:ph type="title"/>
          </p:nvPr>
        </p:nvSpPr>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26EE7451-CB93-A870-EA0C-088B0269225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70EB3C33-552D-04EF-B048-FC550C931F0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55CAA934-687F-FB02-2D85-AC377E74159E}"/>
              </a:ext>
            </a:extLst>
          </p:cNvPr>
          <p:cNvSpPr>
            <a:spLocks noGrp="1"/>
          </p:cNvSpPr>
          <p:nvPr>
            <p:ph type="dt" sz="half" idx="10"/>
          </p:nvPr>
        </p:nvSpPr>
        <p:spPr/>
        <p:txBody>
          <a:bodyPr/>
          <a:lstStyle/>
          <a:p>
            <a:fld id="{931C5BAD-BA74-8347-BB19-4D7F223F6F25}" type="datetimeFigureOut">
              <a:rPr lang="en-AT" smtClean="0"/>
              <a:t>23.04.24</a:t>
            </a:fld>
            <a:endParaRPr lang="en-AT"/>
          </a:p>
        </p:txBody>
      </p:sp>
      <p:sp>
        <p:nvSpPr>
          <p:cNvPr id="6" name="Footer Placeholder 5">
            <a:extLst>
              <a:ext uri="{FF2B5EF4-FFF2-40B4-BE49-F238E27FC236}">
                <a16:creationId xmlns:a16="http://schemas.microsoft.com/office/drawing/2014/main" id="{1B55B2E8-8D7C-4292-2196-2EDB07B4C1BE}"/>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CD6F20FC-0444-6934-5283-6A9B87A4312A}"/>
              </a:ext>
            </a:extLst>
          </p:cNvPr>
          <p:cNvSpPr>
            <a:spLocks noGrp="1"/>
          </p:cNvSpPr>
          <p:nvPr>
            <p:ph type="sldNum" sz="quarter" idx="12"/>
          </p:nvPr>
        </p:nvSpPr>
        <p:spPr/>
        <p:txBody>
          <a:bodyPr/>
          <a:lstStyle/>
          <a:p>
            <a:fld id="{BBA4D718-6528-244F-9E0E-197381EF8022}" type="slidenum">
              <a:rPr lang="en-AT" smtClean="0"/>
              <a:t>‹#›</a:t>
            </a:fld>
            <a:endParaRPr lang="en-AT"/>
          </a:p>
        </p:txBody>
      </p:sp>
    </p:spTree>
    <p:extLst>
      <p:ext uri="{BB962C8B-B14F-4D97-AF65-F5344CB8AC3E}">
        <p14:creationId xmlns:p14="http://schemas.microsoft.com/office/powerpoint/2010/main" val="3365219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E1F69-2929-56FF-360A-048DB15D6F2E}"/>
              </a:ext>
            </a:extLst>
          </p:cNvPr>
          <p:cNvSpPr>
            <a:spLocks noGrp="1"/>
          </p:cNvSpPr>
          <p:nvPr>
            <p:ph type="title"/>
          </p:nvPr>
        </p:nvSpPr>
        <p:spPr>
          <a:xfrm>
            <a:off x="839788" y="365125"/>
            <a:ext cx="10515600" cy="1325563"/>
          </a:xfr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DF352A4-8A73-0582-D4A7-A980E8AD61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04BA212-A44B-04FA-CDAC-2D90204628D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89D1FA4A-3B35-899B-248C-AAAAC3711E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F00FD02-E706-3557-BF74-8C82C9DE678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567B8F0-BDCA-7775-EFE1-7D8715577075}"/>
              </a:ext>
            </a:extLst>
          </p:cNvPr>
          <p:cNvSpPr>
            <a:spLocks noGrp="1"/>
          </p:cNvSpPr>
          <p:nvPr>
            <p:ph type="dt" sz="half" idx="10"/>
          </p:nvPr>
        </p:nvSpPr>
        <p:spPr/>
        <p:txBody>
          <a:bodyPr/>
          <a:lstStyle/>
          <a:p>
            <a:fld id="{931C5BAD-BA74-8347-BB19-4D7F223F6F25}" type="datetimeFigureOut">
              <a:rPr lang="en-AT" smtClean="0"/>
              <a:t>23.04.24</a:t>
            </a:fld>
            <a:endParaRPr lang="en-AT"/>
          </a:p>
        </p:txBody>
      </p:sp>
      <p:sp>
        <p:nvSpPr>
          <p:cNvPr id="8" name="Footer Placeholder 7">
            <a:extLst>
              <a:ext uri="{FF2B5EF4-FFF2-40B4-BE49-F238E27FC236}">
                <a16:creationId xmlns:a16="http://schemas.microsoft.com/office/drawing/2014/main" id="{C5863186-4EF5-E834-4736-606C40FE5E1C}"/>
              </a:ext>
            </a:extLst>
          </p:cNvPr>
          <p:cNvSpPr>
            <a:spLocks noGrp="1"/>
          </p:cNvSpPr>
          <p:nvPr>
            <p:ph type="ftr" sz="quarter" idx="11"/>
          </p:nvPr>
        </p:nvSpPr>
        <p:spPr/>
        <p:txBody>
          <a:bodyPr/>
          <a:lstStyle/>
          <a:p>
            <a:endParaRPr lang="en-AT"/>
          </a:p>
        </p:txBody>
      </p:sp>
      <p:sp>
        <p:nvSpPr>
          <p:cNvPr id="9" name="Slide Number Placeholder 8">
            <a:extLst>
              <a:ext uri="{FF2B5EF4-FFF2-40B4-BE49-F238E27FC236}">
                <a16:creationId xmlns:a16="http://schemas.microsoft.com/office/drawing/2014/main" id="{BE52B9CD-2A04-BF5F-83B5-B47EE1C21B08}"/>
              </a:ext>
            </a:extLst>
          </p:cNvPr>
          <p:cNvSpPr>
            <a:spLocks noGrp="1"/>
          </p:cNvSpPr>
          <p:nvPr>
            <p:ph type="sldNum" sz="quarter" idx="12"/>
          </p:nvPr>
        </p:nvSpPr>
        <p:spPr/>
        <p:txBody>
          <a:bodyPr/>
          <a:lstStyle/>
          <a:p>
            <a:fld id="{BBA4D718-6528-244F-9E0E-197381EF8022}" type="slidenum">
              <a:rPr lang="en-AT" smtClean="0"/>
              <a:t>‹#›</a:t>
            </a:fld>
            <a:endParaRPr lang="en-AT"/>
          </a:p>
        </p:txBody>
      </p:sp>
    </p:spTree>
    <p:extLst>
      <p:ext uri="{BB962C8B-B14F-4D97-AF65-F5344CB8AC3E}">
        <p14:creationId xmlns:p14="http://schemas.microsoft.com/office/powerpoint/2010/main" val="1211376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A0228-26E7-DC15-4821-1D54ECD655E5}"/>
              </a:ext>
            </a:extLst>
          </p:cNvPr>
          <p:cNvSpPr>
            <a:spLocks noGrp="1"/>
          </p:cNvSpPr>
          <p:nvPr>
            <p:ph type="title"/>
          </p:nvPr>
        </p:nvSpPr>
        <p:spPr/>
        <p:txBody>
          <a:bodyPr/>
          <a:lstStyle/>
          <a:p>
            <a:r>
              <a:rPr lang="en-GB"/>
              <a:t>Click to edit Master title style</a:t>
            </a:r>
            <a:endParaRPr lang="en-AT"/>
          </a:p>
        </p:txBody>
      </p:sp>
      <p:sp>
        <p:nvSpPr>
          <p:cNvPr id="3" name="Date Placeholder 2">
            <a:extLst>
              <a:ext uri="{FF2B5EF4-FFF2-40B4-BE49-F238E27FC236}">
                <a16:creationId xmlns:a16="http://schemas.microsoft.com/office/drawing/2014/main" id="{95A5CAF6-CEAA-E29E-49A2-CFEACA2D18EC}"/>
              </a:ext>
            </a:extLst>
          </p:cNvPr>
          <p:cNvSpPr>
            <a:spLocks noGrp="1"/>
          </p:cNvSpPr>
          <p:nvPr>
            <p:ph type="dt" sz="half" idx="10"/>
          </p:nvPr>
        </p:nvSpPr>
        <p:spPr/>
        <p:txBody>
          <a:bodyPr/>
          <a:lstStyle/>
          <a:p>
            <a:fld id="{931C5BAD-BA74-8347-BB19-4D7F223F6F25}" type="datetimeFigureOut">
              <a:rPr lang="en-AT" smtClean="0"/>
              <a:t>23.04.24</a:t>
            </a:fld>
            <a:endParaRPr lang="en-AT"/>
          </a:p>
        </p:txBody>
      </p:sp>
      <p:sp>
        <p:nvSpPr>
          <p:cNvPr id="4" name="Footer Placeholder 3">
            <a:extLst>
              <a:ext uri="{FF2B5EF4-FFF2-40B4-BE49-F238E27FC236}">
                <a16:creationId xmlns:a16="http://schemas.microsoft.com/office/drawing/2014/main" id="{B193F703-BD1C-3741-BBB8-E5982357970C}"/>
              </a:ext>
            </a:extLst>
          </p:cNvPr>
          <p:cNvSpPr>
            <a:spLocks noGrp="1"/>
          </p:cNvSpPr>
          <p:nvPr>
            <p:ph type="ftr" sz="quarter" idx="11"/>
          </p:nvPr>
        </p:nvSpPr>
        <p:spPr/>
        <p:txBody>
          <a:bodyPr/>
          <a:lstStyle/>
          <a:p>
            <a:endParaRPr lang="en-AT"/>
          </a:p>
        </p:txBody>
      </p:sp>
      <p:sp>
        <p:nvSpPr>
          <p:cNvPr id="5" name="Slide Number Placeholder 4">
            <a:extLst>
              <a:ext uri="{FF2B5EF4-FFF2-40B4-BE49-F238E27FC236}">
                <a16:creationId xmlns:a16="http://schemas.microsoft.com/office/drawing/2014/main" id="{89E056DC-D47D-EAB7-B8B2-B4DBA9F2EDAC}"/>
              </a:ext>
            </a:extLst>
          </p:cNvPr>
          <p:cNvSpPr>
            <a:spLocks noGrp="1"/>
          </p:cNvSpPr>
          <p:nvPr>
            <p:ph type="sldNum" sz="quarter" idx="12"/>
          </p:nvPr>
        </p:nvSpPr>
        <p:spPr/>
        <p:txBody>
          <a:bodyPr/>
          <a:lstStyle/>
          <a:p>
            <a:fld id="{BBA4D718-6528-244F-9E0E-197381EF8022}" type="slidenum">
              <a:rPr lang="en-AT" smtClean="0"/>
              <a:t>‹#›</a:t>
            </a:fld>
            <a:endParaRPr lang="en-AT"/>
          </a:p>
        </p:txBody>
      </p:sp>
    </p:spTree>
    <p:extLst>
      <p:ext uri="{BB962C8B-B14F-4D97-AF65-F5344CB8AC3E}">
        <p14:creationId xmlns:p14="http://schemas.microsoft.com/office/powerpoint/2010/main" val="339920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8ABE19-6F15-C848-D099-90E80C0DF2CC}"/>
              </a:ext>
            </a:extLst>
          </p:cNvPr>
          <p:cNvSpPr>
            <a:spLocks noGrp="1"/>
          </p:cNvSpPr>
          <p:nvPr>
            <p:ph type="dt" sz="half" idx="10"/>
          </p:nvPr>
        </p:nvSpPr>
        <p:spPr/>
        <p:txBody>
          <a:bodyPr/>
          <a:lstStyle/>
          <a:p>
            <a:fld id="{931C5BAD-BA74-8347-BB19-4D7F223F6F25}" type="datetimeFigureOut">
              <a:rPr lang="en-AT" smtClean="0"/>
              <a:t>23.04.24</a:t>
            </a:fld>
            <a:endParaRPr lang="en-AT"/>
          </a:p>
        </p:txBody>
      </p:sp>
      <p:sp>
        <p:nvSpPr>
          <p:cNvPr id="3" name="Footer Placeholder 2">
            <a:extLst>
              <a:ext uri="{FF2B5EF4-FFF2-40B4-BE49-F238E27FC236}">
                <a16:creationId xmlns:a16="http://schemas.microsoft.com/office/drawing/2014/main" id="{8E69844E-E6CC-DA36-5A57-02462B9CA984}"/>
              </a:ext>
            </a:extLst>
          </p:cNvPr>
          <p:cNvSpPr>
            <a:spLocks noGrp="1"/>
          </p:cNvSpPr>
          <p:nvPr>
            <p:ph type="ftr" sz="quarter" idx="11"/>
          </p:nvPr>
        </p:nvSpPr>
        <p:spPr/>
        <p:txBody>
          <a:bodyPr/>
          <a:lstStyle/>
          <a:p>
            <a:endParaRPr lang="en-AT"/>
          </a:p>
        </p:txBody>
      </p:sp>
      <p:sp>
        <p:nvSpPr>
          <p:cNvPr id="4" name="Slide Number Placeholder 3">
            <a:extLst>
              <a:ext uri="{FF2B5EF4-FFF2-40B4-BE49-F238E27FC236}">
                <a16:creationId xmlns:a16="http://schemas.microsoft.com/office/drawing/2014/main" id="{5406F3B4-91F2-04DC-6750-87CBD8E3F0B5}"/>
              </a:ext>
            </a:extLst>
          </p:cNvPr>
          <p:cNvSpPr>
            <a:spLocks noGrp="1"/>
          </p:cNvSpPr>
          <p:nvPr>
            <p:ph type="sldNum" sz="quarter" idx="12"/>
          </p:nvPr>
        </p:nvSpPr>
        <p:spPr/>
        <p:txBody>
          <a:bodyPr/>
          <a:lstStyle/>
          <a:p>
            <a:fld id="{BBA4D718-6528-244F-9E0E-197381EF8022}" type="slidenum">
              <a:rPr lang="en-AT" smtClean="0"/>
              <a:t>‹#›</a:t>
            </a:fld>
            <a:endParaRPr lang="en-AT"/>
          </a:p>
        </p:txBody>
      </p:sp>
    </p:spTree>
    <p:extLst>
      <p:ext uri="{BB962C8B-B14F-4D97-AF65-F5344CB8AC3E}">
        <p14:creationId xmlns:p14="http://schemas.microsoft.com/office/powerpoint/2010/main" val="66310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AB1B8-858C-EEE3-F4D4-6AEE6AF0A85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8F97FD21-32E1-1C8A-E876-44C721A220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DC7DD8BB-F914-769A-8648-AEA0AF0A8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2297190-F032-469B-B81B-B0C7A22661DE}"/>
              </a:ext>
            </a:extLst>
          </p:cNvPr>
          <p:cNvSpPr>
            <a:spLocks noGrp="1"/>
          </p:cNvSpPr>
          <p:nvPr>
            <p:ph type="dt" sz="half" idx="10"/>
          </p:nvPr>
        </p:nvSpPr>
        <p:spPr/>
        <p:txBody>
          <a:bodyPr/>
          <a:lstStyle/>
          <a:p>
            <a:fld id="{931C5BAD-BA74-8347-BB19-4D7F223F6F25}" type="datetimeFigureOut">
              <a:rPr lang="en-AT" smtClean="0"/>
              <a:t>23.04.24</a:t>
            </a:fld>
            <a:endParaRPr lang="en-AT"/>
          </a:p>
        </p:txBody>
      </p:sp>
      <p:sp>
        <p:nvSpPr>
          <p:cNvPr id="6" name="Footer Placeholder 5">
            <a:extLst>
              <a:ext uri="{FF2B5EF4-FFF2-40B4-BE49-F238E27FC236}">
                <a16:creationId xmlns:a16="http://schemas.microsoft.com/office/drawing/2014/main" id="{82842EF7-FB57-7B91-DEBA-460F14F35F42}"/>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DA3DF65A-32FD-BDED-77AC-92D614F90C9E}"/>
              </a:ext>
            </a:extLst>
          </p:cNvPr>
          <p:cNvSpPr>
            <a:spLocks noGrp="1"/>
          </p:cNvSpPr>
          <p:nvPr>
            <p:ph type="sldNum" sz="quarter" idx="12"/>
          </p:nvPr>
        </p:nvSpPr>
        <p:spPr/>
        <p:txBody>
          <a:bodyPr/>
          <a:lstStyle/>
          <a:p>
            <a:fld id="{BBA4D718-6528-244F-9E0E-197381EF8022}" type="slidenum">
              <a:rPr lang="en-AT" smtClean="0"/>
              <a:t>‹#›</a:t>
            </a:fld>
            <a:endParaRPr lang="en-AT"/>
          </a:p>
        </p:txBody>
      </p:sp>
    </p:spTree>
    <p:extLst>
      <p:ext uri="{BB962C8B-B14F-4D97-AF65-F5344CB8AC3E}">
        <p14:creationId xmlns:p14="http://schemas.microsoft.com/office/powerpoint/2010/main" val="344760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A7550-4574-55A3-BBE6-20E1157F34D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671257D5-040A-8B20-0B0B-FA44896732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36D0A6D9-22ED-6F90-48EE-635B477D3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5815A09-59D3-F41E-BBE5-70796D459771}"/>
              </a:ext>
            </a:extLst>
          </p:cNvPr>
          <p:cNvSpPr>
            <a:spLocks noGrp="1"/>
          </p:cNvSpPr>
          <p:nvPr>
            <p:ph type="dt" sz="half" idx="10"/>
          </p:nvPr>
        </p:nvSpPr>
        <p:spPr/>
        <p:txBody>
          <a:bodyPr/>
          <a:lstStyle/>
          <a:p>
            <a:fld id="{931C5BAD-BA74-8347-BB19-4D7F223F6F25}" type="datetimeFigureOut">
              <a:rPr lang="en-AT" smtClean="0"/>
              <a:t>23.04.24</a:t>
            </a:fld>
            <a:endParaRPr lang="en-AT"/>
          </a:p>
        </p:txBody>
      </p:sp>
      <p:sp>
        <p:nvSpPr>
          <p:cNvPr id="6" name="Footer Placeholder 5">
            <a:extLst>
              <a:ext uri="{FF2B5EF4-FFF2-40B4-BE49-F238E27FC236}">
                <a16:creationId xmlns:a16="http://schemas.microsoft.com/office/drawing/2014/main" id="{17EBEE2B-08A0-710C-5E4A-D1DE7434A6B0}"/>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B0F17613-26F9-E8D2-D5E2-ADF270F6D869}"/>
              </a:ext>
            </a:extLst>
          </p:cNvPr>
          <p:cNvSpPr>
            <a:spLocks noGrp="1"/>
          </p:cNvSpPr>
          <p:nvPr>
            <p:ph type="sldNum" sz="quarter" idx="12"/>
          </p:nvPr>
        </p:nvSpPr>
        <p:spPr/>
        <p:txBody>
          <a:bodyPr/>
          <a:lstStyle/>
          <a:p>
            <a:fld id="{BBA4D718-6528-244F-9E0E-197381EF8022}" type="slidenum">
              <a:rPr lang="en-AT" smtClean="0"/>
              <a:t>‹#›</a:t>
            </a:fld>
            <a:endParaRPr lang="en-AT"/>
          </a:p>
        </p:txBody>
      </p:sp>
    </p:spTree>
    <p:extLst>
      <p:ext uri="{BB962C8B-B14F-4D97-AF65-F5344CB8AC3E}">
        <p14:creationId xmlns:p14="http://schemas.microsoft.com/office/powerpoint/2010/main" val="2623656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13CFA9-B17E-C5D1-6F49-DC12620A92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T"/>
          </a:p>
        </p:txBody>
      </p:sp>
      <p:sp>
        <p:nvSpPr>
          <p:cNvPr id="3" name="Text Placeholder 2">
            <a:extLst>
              <a:ext uri="{FF2B5EF4-FFF2-40B4-BE49-F238E27FC236}">
                <a16:creationId xmlns:a16="http://schemas.microsoft.com/office/drawing/2014/main" id="{6A5AFC88-7253-3027-9AFE-FC826EF808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5155FA4C-448A-8E60-8759-A670867D16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C5BAD-BA74-8347-BB19-4D7F223F6F25}" type="datetimeFigureOut">
              <a:rPr lang="en-AT" smtClean="0"/>
              <a:t>23.04.24</a:t>
            </a:fld>
            <a:endParaRPr lang="en-AT"/>
          </a:p>
        </p:txBody>
      </p:sp>
      <p:sp>
        <p:nvSpPr>
          <p:cNvPr id="5" name="Footer Placeholder 4">
            <a:extLst>
              <a:ext uri="{FF2B5EF4-FFF2-40B4-BE49-F238E27FC236}">
                <a16:creationId xmlns:a16="http://schemas.microsoft.com/office/drawing/2014/main" id="{06245972-9477-9329-FFF1-F6294E4F26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T"/>
          </a:p>
        </p:txBody>
      </p:sp>
      <p:sp>
        <p:nvSpPr>
          <p:cNvPr id="6" name="Slide Number Placeholder 5">
            <a:extLst>
              <a:ext uri="{FF2B5EF4-FFF2-40B4-BE49-F238E27FC236}">
                <a16:creationId xmlns:a16="http://schemas.microsoft.com/office/drawing/2014/main" id="{0CCA5B63-F37B-1F33-7098-8FFDE3FC89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4D718-6528-244F-9E0E-197381EF8022}" type="slidenum">
              <a:rPr lang="en-AT" smtClean="0"/>
              <a:t>‹#›</a:t>
            </a:fld>
            <a:endParaRPr lang="en-AT"/>
          </a:p>
        </p:txBody>
      </p:sp>
    </p:spTree>
    <p:extLst>
      <p:ext uri="{BB962C8B-B14F-4D97-AF65-F5344CB8AC3E}">
        <p14:creationId xmlns:p14="http://schemas.microsoft.com/office/powerpoint/2010/main" val="3684877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04440-810C-6326-8BED-4239821EA419}"/>
              </a:ext>
            </a:extLst>
          </p:cNvPr>
          <p:cNvSpPr>
            <a:spLocks noGrp="1"/>
          </p:cNvSpPr>
          <p:nvPr>
            <p:ph type="ctrTitle"/>
          </p:nvPr>
        </p:nvSpPr>
        <p:spPr>
          <a:xfrm>
            <a:off x="301082" y="280800"/>
            <a:ext cx="7088458" cy="678984"/>
          </a:xfrm>
        </p:spPr>
        <p:txBody>
          <a:bodyPr>
            <a:normAutofit/>
          </a:bodyPr>
          <a:lstStyle/>
          <a:p>
            <a:r>
              <a:rPr lang="en-AT" sz="2800" b="1" dirty="0">
                <a:solidFill>
                  <a:srgbClr val="002060"/>
                </a:solidFill>
              </a:rPr>
              <a:t>Principles for equitable participatory research</a:t>
            </a:r>
          </a:p>
        </p:txBody>
      </p:sp>
      <p:sp>
        <p:nvSpPr>
          <p:cNvPr id="12" name="TextBox 11">
            <a:extLst>
              <a:ext uri="{FF2B5EF4-FFF2-40B4-BE49-F238E27FC236}">
                <a16:creationId xmlns:a16="http://schemas.microsoft.com/office/drawing/2014/main" id="{646FF3C1-3135-DACF-5F7F-BD1CAD484824}"/>
              </a:ext>
            </a:extLst>
          </p:cNvPr>
          <p:cNvSpPr txBox="1"/>
          <p:nvPr/>
        </p:nvSpPr>
        <p:spPr>
          <a:xfrm>
            <a:off x="474373" y="1275576"/>
            <a:ext cx="11184673" cy="5201424"/>
          </a:xfrm>
          <a:prstGeom prst="rect">
            <a:avLst/>
          </a:prstGeom>
          <a:noFill/>
        </p:spPr>
        <p:txBody>
          <a:bodyPr wrap="square">
            <a:spAutoFit/>
          </a:bodyPr>
          <a:lstStyle/>
          <a:p>
            <a:pPr algn="just"/>
            <a:r>
              <a:rPr lang="en-GB" sz="2000" b="1" u="sng" kern="100" dirty="0">
                <a:effectLst/>
                <a:latin typeface="+mj-lt"/>
                <a:ea typeface="Calibri" panose="020F0502020204030204" pitchFamily="34" charset="0"/>
                <a:cs typeface="Times New Roman" panose="02020603050405020304" pitchFamily="18" charset="0"/>
              </a:rPr>
              <a:t>Equality:</a:t>
            </a:r>
            <a:r>
              <a:rPr lang="en-GB" sz="2000" b="1" kern="100" dirty="0">
                <a:effectLst/>
                <a:latin typeface="+mj-lt"/>
                <a:ea typeface="Calibri" panose="020F0502020204030204" pitchFamily="34" charset="0"/>
                <a:cs typeface="Times New Roman" panose="02020603050405020304" pitchFamily="18" charset="0"/>
              </a:rPr>
              <a:t> </a:t>
            </a:r>
            <a:r>
              <a:rPr lang="en-GB" sz="2000" kern="100" dirty="0">
                <a:effectLst/>
                <a:latin typeface="+mj-lt"/>
                <a:ea typeface="Calibri" panose="020F0502020204030204" pitchFamily="34" charset="0"/>
                <a:cs typeface="Times New Roman" panose="02020603050405020304" pitchFamily="18" charset="0"/>
              </a:rPr>
              <a:t>all societal groups should be able to participate equally in scientific processes, regardless of gender, ethnic background, class, or other personal characteristics. Participation should not depend on financial resources.</a:t>
            </a:r>
          </a:p>
          <a:p>
            <a:pPr algn="just"/>
            <a:endParaRPr lang="en-GB" sz="2000" kern="100" dirty="0">
              <a:effectLst/>
              <a:latin typeface="+mj-lt"/>
              <a:ea typeface="Calibri" panose="020F0502020204030204" pitchFamily="34" charset="0"/>
              <a:cs typeface="Times New Roman" panose="02020603050405020304" pitchFamily="18" charset="0"/>
            </a:endParaRPr>
          </a:p>
          <a:p>
            <a:pPr algn="just"/>
            <a:r>
              <a:rPr lang="en-GB" sz="2000" b="1" u="sng" kern="100" dirty="0">
                <a:effectLst/>
                <a:latin typeface="+mj-lt"/>
                <a:ea typeface="Calibri" panose="020F0502020204030204" pitchFamily="34" charset="0"/>
                <a:cs typeface="Times New Roman" panose="02020603050405020304" pitchFamily="18" charset="0"/>
              </a:rPr>
              <a:t>Methodological diversity:</a:t>
            </a:r>
            <a:r>
              <a:rPr lang="en-GB" sz="2000" b="1" kern="100" dirty="0">
                <a:effectLst/>
                <a:latin typeface="+mj-lt"/>
                <a:ea typeface="Calibri" panose="020F0502020204030204" pitchFamily="34" charset="0"/>
                <a:cs typeface="Times New Roman" panose="02020603050405020304" pitchFamily="18" charset="0"/>
              </a:rPr>
              <a:t> </a:t>
            </a:r>
            <a:r>
              <a:rPr lang="en-GB" sz="2000" kern="100" dirty="0">
                <a:effectLst/>
                <a:latin typeface="+mj-lt"/>
                <a:ea typeface="Calibri" panose="020F0502020204030204" pitchFamily="34" charset="0"/>
                <a:cs typeface="Times New Roman" panose="02020603050405020304" pitchFamily="18" charset="0"/>
              </a:rPr>
              <a:t>participatory research employs a variety of social, humanistic, and artistic methods, as well as specialized engagement methodologies.</a:t>
            </a:r>
          </a:p>
          <a:p>
            <a:pPr algn="just"/>
            <a:endParaRPr lang="en-GB" sz="2000" kern="100" dirty="0">
              <a:effectLst/>
              <a:latin typeface="+mj-lt"/>
              <a:ea typeface="Calibri" panose="020F0502020204030204" pitchFamily="34" charset="0"/>
              <a:cs typeface="Times New Roman" panose="02020603050405020304" pitchFamily="18" charset="0"/>
            </a:endParaRPr>
          </a:p>
          <a:p>
            <a:pPr algn="just"/>
            <a:r>
              <a:rPr lang="en-GB" sz="2000" b="1" u="sng" kern="100" dirty="0">
                <a:effectLst/>
                <a:latin typeface="+mj-lt"/>
                <a:ea typeface="Calibri" panose="020F0502020204030204" pitchFamily="34" charset="0"/>
                <a:cs typeface="Times New Roman" panose="02020603050405020304" pitchFamily="18" charset="0"/>
              </a:rPr>
              <a:t>Interdisciplinarity:</a:t>
            </a:r>
            <a:r>
              <a:rPr lang="en-GB" sz="2000" b="1" kern="100" dirty="0">
                <a:effectLst/>
                <a:latin typeface="+mj-lt"/>
                <a:ea typeface="Calibri" panose="020F0502020204030204" pitchFamily="34" charset="0"/>
                <a:cs typeface="Times New Roman" panose="02020603050405020304" pitchFamily="18" charset="0"/>
              </a:rPr>
              <a:t> </a:t>
            </a:r>
            <a:r>
              <a:rPr lang="en-GB" sz="2000" kern="100" dirty="0">
                <a:effectLst/>
                <a:latin typeface="+mj-lt"/>
                <a:ea typeface="Calibri" panose="020F0502020204030204" pitchFamily="34" charset="0"/>
                <a:cs typeface="Times New Roman" panose="02020603050405020304" pitchFamily="18" charset="0"/>
              </a:rPr>
              <a:t>participatory research uses inter- and transdisciplinary approaches and methods, involving experts from all relevant fields of academia and society.</a:t>
            </a:r>
          </a:p>
          <a:p>
            <a:pPr algn="just"/>
            <a:endParaRPr lang="en-GB" sz="2000" kern="100" dirty="0">
              <a:effectLst/>
              <a:latin typeface="+mj-lt"/>
              <a:ea typeface="Calibri" panose="020F0502020204030204" pitchFamily="34" charset="0"/>
              <a:cs typeface="Times New Roman" panose="02020603050405020304" pitchFamily="18" charset="0"/>
            </a:endParaRPr>
          </a:p>
          <a:p>
            <a:pPr algn="just"/>
            <a:r>
              <a:rPr lang="en-GB" sz="2000" b="1" u="sng" kern="100" dirty="0">
                <a:effectLst/>
                <a:latin typeface="+mj-lt"/>
                <a:ea typeface="Calibri" panose="020F0502020204030204" pitchFamily="34" charset="0"/>
                <a:cs typeface="Times New Roman" panose="02020603050405020304" pitchFamily="18" charset="0"/>
              </a:rPr>
              <a:t>Reciprocity:</a:t>
            </a:r>
            <a:r>
              <a:rPr lang="en-GB" sz="2000" b="1" kern="100" dirty="0">
                <a:effectLst/>
                <a:latin typeface="+mj-lt"/>
                <a:ea typeface="Calibri" panose="020F0502020204030204" pitchFamily="34" charset="0"/>
                <a:cs typeface="Times New Roman" panose="02020603050405020304" pitchFamily="18" charset="0"/>
              </a:rPr>
              <a:t> </a:t>
            </a:r>
            <a:r>
              <a:rPr lang="en-GB" sz="2000" kern="100" dirty="0">
                <a:effectLst/>
                <a:latin typeface="+mj-lt"/>
                <a:ea typeface="Calibri" panose="020F0502020204030204" pitchFamily="34" charset="0"/>
                <a:cs typeface="Times New Roman" panose="02020603050405020304" pitchFamily="18" charset="0"/>
              </a:rPr>
              <a:t>participatory research must benefit all involved. Where research benefits from the involvement of patients and the public, they must in turn derive equivalent benefits from their participation.</a:t>
            </a:r>
          </a:p>
          <a:p>
            <a:pPr algn="just"/>
            <a:endParaRPr lang="en-GB" sz="2000" kern="100" dirty="0">
              <a:effectLst/>
              <a:latin typeface="+mj-lt"/>
              <a:ea typeface="Calibri" panose="020F0502020204030204" pitchFamily="34" charset="0"/>
              <a:cs typeface="Times New Roman" panose="02020603050405020304" pitchFamily="18" charset="0"/>
            </a:endParaRPr>
          </a:p>
          <a:p>
            <a:pPr algn="just"/>
            <a:r>
              <a:rPr lang="en-GB" sz="2000" b="1" u="sng" kern="100" dirty="0">
                <a:effectLst/>
                <a:latin typeface="+mj-lt"/>
                <a:ea typeface="Calibri" panose="020F0502020204030204" pitchFamily="34" charset="0"/>
                <a:cs typeface="Times New Roman" panose="02020603050405020304" pitchFamily="18" charset="0"/>
              </a:rPr>
              <a:t>Respect:</a:t>
            </a:r>
            <a:r>
              <a:rPr lang="en-GB" sz="2000" b="1" kern="100" dirty="0">
                <a:effectLst/>
                <a:latin typeface="+mj-lt"/>
                <a:ea typeface="Calibri" panose="020F0502020204030204" pitchFamily="34" charset="0"/>
                <a:cs typeface="Times New Roman" panose="02020603050405020304" pitchFamily="18" charset="0"/>
              </a:rPr>
              <a:t> </a:t>
            </a:r>
            <a:r>
              <a:rPr lang="en-GB" sz="2000" kern="100" dirty="0">
                <a:effectLst/>
                <a:latin typeface="+mj-lt"/>
                <a:ea typeface="Calibri" panose="020F0502020204030204" pitchFamily="34" charset="0"/>
                <a:cs typeface="Times New Roman" panose="02020603050405020304" pitchFamily="18" charset="0"/>
              </a:rPr>
              <a:t>participatory research must take place on equal terms. Experts and "experts by experience" are equal actors and must develop a common language and approach, as well as democratic decision-making processes.</a:t>
            </a:r>
          </a:p>
          <a:p>
            <a:pPr algn="just"/>
            <a:endParaRPr lang="de-AT" sz="1200" kern="100" dirty="0">
              <a:effectLst/>
              <a:ea typeface="Calibri" panose="020F0502020204030204" pitchFamily="34" charset="0"/>
              <a:cs typeface="Times New Roman" panose="02020603050405020304" pitchFamily="18" charset="0"/>
            </a:endParaRPr>
          </a:p>
        </p:txBody>
      </p:sp>
      <p:pic>
        <p:nvPicPr>
          <p:cNvPr id="3" name="object 3">
            <a:extLst>
              <a:ext uri="{FF2B5EF4-FFF2-40B4-BE49-F238E27FC236}">
                <a16:creationId xmlns:a16="http://schemas.microsoft.com/office/drawing/2014/main" id="{CFDCE251-C125-5B55-BF13-C4A83FD8C188}"/>
              </a:ext>
            </a:extLst>
          </p:cNvPr>
          <p:cNvPicPr/>
          <p:nvPr/>
        </p:nvPicPr>
        <p:blipFill>
          <a:blip r:embed="rId2">
            <a:extLst>
              <a:ext uri="{28A0092B-C50C-407E-A947-70E740481C1C}">
                <a14:useLocalDpi xmlns:a14="http://schemas.microsoft.com/office/drawing/2010/main" val="0"/>
              </a:ext>
            </a:extLst>
          </a:blip>
          <a:srcRect/>
          <a:stretch/>
        </p:blipFill>
        <p:spPr>
          <a:xfrm>
            <a:off x="9411146" y="381000"/>
            <a:ext cx="2247900" cy="478585"/>
          </a:xfrm>
          <a:prstGeom prst="rect">
            <a:avLst/>
          </a:prstGeom>
        </p:spPr>
      </p:pic>
    </p:spTree>
    <p:extLst>
      <p:ext uri="{BB962C8B-B14F-4D97-AF65-F5344CB8AC3E}">
        <p14:creationId xmlns:p14="http://schemas.microsoft.com/office/powerpoint/2010/main" val="3363610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46F89E9-99B5-3BE6-11D9-7622BF335878}"/>
              </a:ext>
            </a:extLst>
          </p:cNvPr>
          <p:cNvSpPr txBox="1"/>
          <p:nvPr/>
        </p:nvSpPr>
        <p:spPr>
          <a:xfrm>
            <a:off x="423746" y="1228665"/>
            <a:ext cx="11235299" cy="5324535"/>
          </a:xfrm>
          <a:prstGeom prst="rect">
            <a:avLst/>
          </a:prstGeom>
          <a:noFill/>
        </p:spPr>
        <p:txBody>
          <a:bodyPr wrap="square">
            <a:spAutoFit/>
          </a:bodyPr>
          <a:lstStyle/>
          <a:p>
            <a:pPr algn="just"/>
            <a:r>
              <a:rPr lang="en-GB" sz="2000" b="1" u="sng" kern="100" dirty="0">
                <a:latin typeface="+mj-lt"/>
                <a:ea typeface="Calibri" panose="020F0502020204030204" pitchFamily="34" charset="0"/>
                <a:cs typeface="Times New Roman" panose="02020603050405020304" pitchFamily="18" charset="0"/>
              </a:rPr>
              <a:t>P</a:t>
            </a:r>
            <a:r>
              <a:rPr lang="en-GB" sz="2000" b="1" u="sng" kern="100" dirty="0">
                <a:effectLst/>
                <a:latin typeface="+mj-lt"/>
                <a:ea typeface="Calibri" panose="020F0502020204030204" pitchFamily="34" charset="0"/>
                <a:cs typeface="Times New Roman" panose="02020603050405020304" pitchFamily="18" charset="0"/>
              </a:rPr>
              <a:t>artiality:</a:t>
            </a:r>
            <a:r>
              <a:rPr lang="en-GB" sz="2000" b="1" kern="100" dirty="0">
                <a:effectLst/>
                <a:latin typeface="+mj-lt"/>
                <a:ea typeface="Calibri" panose="020F0502020204030204" pitchFamily="34" charset="0"/>
                <a:cs typeface="Times New Roman" panose="02020603050405020304" pitchFamily="18" charset="0"/>
              </a:rPr>
              <a:t> </a:t>
            </a:r>
            <a:r>
              <a:rPr lang="en-GB" sz="2000" kern="100" dirty="0">
                <a:effectLst/>
                <a:latin typeface="+mj-lt"/>
                <a:ea typeface="Calibri" panose="020F0502020204030204" pitchFamily="34" charset="0"/>
                <a:cs typeface="Times New Roman" panose="02020603050405020304" pitchFamily="18" charset="0"/>
              </a:rPr>
              <a:t>participatory research primarily aims for collective insight rather than economic utility or political influence. It is committed to, and advocates for, participant’s interests vis a vis economic or political actors.</a:t>
            </a:r>
          </a:p>
          <a:p>
            <a:pPr algn="just"/>
            <a:endParaRPr lang="en-GB" sz="2000" kern="100" dirty="0">
              <a:effectLst/>
              <a:latin typeface="+mj-lt"/>
              <a:ea typeface="Calibri" panose="020F0502020204030204" pitchFamily="34" charset="0"/>
              <a:cs typeface="Times New Roman" panose="02020603050405020304" pitchFamily="18" charset="0"/>
            </a:endParaRPr>
          </a:p>
          <a:p>
            <a:pPr algn="just"/>
            <a:r>
              <a:rPr lang="en-GB" sz="2000" b="1" u="sng" kern="100" dirty="0">
                <a:latin typeface="+mj-lt"/>
                <a:ea typeface="Calibri" panose="020F0502020204030204" pitchFamily="34" charset="0"/>
                <a:cs typeface="Times New Roman" panose="02020603050405020304" pitchFamily="18" charset="0"/>
              </a:rPr>
              <a:t>Inclusion:</a:t>
            </a:r>
            <a:r>
              <a:rPr lang="en-GB" sz="2000" b="1" kern="100" dirty="0">
                <a:latin typeface="+mj-lt"/>
                <a:ea typeface="Calibri" panose="020F0502020204030204" pitchFamily="34" charset="0"/>
                <a:cs typeface="Times New Roman" panose="02020603050405020304" pitchFamily="18" charset="0"/>
              </a:rPr>
              <a:t> </a:t>
            </a:r>
            <a:r>
              <a:rPr lang="en-GB" sz="2000" kern="100" dirty="0">
                <a:latin typeface="+mj-lt"/>
                <a:ea typeface="Calibri" panose="020F0502020204030204" pitchFamily="34" charset="0"/>
                <a:cs typeface="Times New Roman" panose="02020603050405020304" pitchFamily="18" charset="0"/>
              </a:rPr>
              <a:t>participation in research</a:t>
            </a:r>
            <a:r>
              <a:rPr lang="en-GB" sz="2000" b="1" kern="100" dirty="0">
                <a:latin typeface="+mj-lt"/>
                <a:ea typeface="Calibri" panose="020F0502020204030204" pitchFamily="34" charset="0"/>
                <a:cs typeface="Times New Roman" panose="02020603050405020304" pitchFamily="18" charset="0"/>
              </a:rPr>
              <a:t> </a:t>
            </a:r>
            <a:r>
              <a:rPr lang="en-GB" sz="2000" kern="100" dirty="0">
                <a:effectLst/>
                <a:latin typeface="+mj-lt"/>
                <a:ea typeface="Calibri" panose="020F0502020204030204" pitchFamily="34" charset="0"/>
                <a:cs typeface="Times New Roman" panose="02020603050405020304" pitchFamily="18" charset="0"/>
              </a:rPr>
              <a:t>should be open to all parts of society, including vulnerable and marginalized groups. This requires appropriate (outreach) methodologies and specialized knowledge of research ethics and diversity in science.</a:t>
            </a:r>
          </a:p>
          <a:p>
            <a:pPr algn="just"/>
            <a:endParaRPr lang="en-GB" sz="2000" kern="100" dirty="0">
              <a:effectLst/>
              <a:latin typeface="+mj-lt"/>
              <a:ea typeface="Calibri" panose="020F0502020204030204" pitchFamily="34" charset="0"/>
              <a:cs typeface="Times New Roman" panose="02020603050405020304" pitchFamily="18" charset="0"/>
            </a:endParaRPr>
          </a:p>
          <a:p>
            <a:pPr algn="just"/>
            <a:r>
              <a:rPr lang="en-GB" sz="2000" b="1" u="sng" kern="100" dirty="0">
                <a:effectLst/>
                <a:latin typeface="+mj-lt"/>
                <a:ea typeface="Calibri" panose="020F0502020204030204" pitchFamily="34" charset="0"/>
                <a:cs typeface="Times New Roman" panose="02020603050405020304" pitchFamily="18" charset="0"/>
              </a:rPr>
              <a:t>Openness:</a:t>
            </a:r>
            <a:r>
              <a:rPr lang="en-GB" sz="2000" b="1" kern="100" dirty="0">
                <a:effectLst/>
                <a:latin typeface="+mj-lt"/>
                <a:ea typeface="Calibri" panose="020F0502020204030204" pitchFamily="34" charset="0"/>
                <a:cs typeface="Times New Roman" panose="02020603050405020304" pitchFamily="18" charset="0"/>
              </a:rPr>
              <a:t> </a:t>
            </a:r>
            <a:r>
              <a:rPr lang="en-GB" sz="2000" kern="100" dirty="0">
                <a:effectLst/>
                <a:latin typeface="+mj-lt"/>
                <a:ea typeface="Calibri" panose="020F0502020204030204" pitchFamily="34" charset="0"/>
                <a:cs typeface="Times New Roman" panose="02020603050405020304" pitchFamily="18" charset="0"/>
              </a:rPr>
              <a:t>participatory research should make its goals, methods, results, as well as financial resources and interests transparent according to the principles of Open Science. Wherever possible, research results should be published Open Access.</a:t>
            </a:r>
          </a:p>
          <a:p>
            <a:pPr algn="just"/>
            <a:endParaRPr lang="en-GB" sz="2000" kern="100" dirty="0">
              <a:effectLst/>
              <a:latin typeface="+mj-lt"/>
              <a:ea typeface="Calibri" panose="020F0502020204030204" pitchFamily="34" charset="0"/>
              <a:cs typeface="Times New Roman" panose="02020603050405020304" pitchFamily="18" charset="0"/>
            </a:endParaRPr>
          </a:p>
          <a:p>
            <a:pPr algn="just"/>
            <a:r>
              <a:rPr lang="en-GB" sz="2000" b="1" u="sng" kern="100" dirty="0">
                <a:effectLst/>
                <a:latin typeface="+mj-lt"/>
                <a:ea typeface="Calibri" panose="020F0502020204030204" pitchFamily="34" charset="0"/>
                <a:cs typeface="Times New Roman" panose="02020603050405020304" pitchFamily="18" charset="0"/>
              </a:rPr>
              <a:t>Validity and Rigour:</a:t>
            </a:r>
            <a:r>
              <a:rPr lang="en-GB" sz="2000" b="1" kern="100" dirty="0">
                <a:effectLst/>
                <a:latin typeface="+mj-lt"/>
                <a:ea typeface="Calibri" panose="020F0502020204030204" pitchFamily="34" charset="0"/>
                <a:cs typeface="Times New Roman" panose="02020603050405020304" pitchFamily="18" charset="0"/>
              </a:rPr>
              <a:t> </a:t>
            </a:r>
            <a:r>
              <a:rPr lang="en-GB" sz="2000" kern="100" dirty="0">
                <a:effectLst/>
                <a:latin typeface="+mj-lt"/>
                <a:ea typeface="Calibri" panose="020F0502020204030204" pitchFamily="34" charset="0"/>
                <a:cs typeface="Times New Roman" panose="02020603050405020304" pitchFamily="18" charset="0"/>
              </a:rPr>
              <a:t>participatory research should be based in state of the art scientific practice. </a:t>
            </a:r>
            <a:r>
              <a:rPr lang="en-GB" sz="2000" kern="100" dirty="0">
                <a:latin typeface="+mj-lt"/>
                <a:ea typeface="Calibri" panose="020F0502020204030204" pitchFamily="34" charset="0"/>
                <a:cs typeface="Times New Roman" panose="02020603050405020304" pitchFamily="18" charset="0"/>
              </a:rPr>
              <a:t>R</a:t>
            </a:r>
            <a:r>
              <a:rPr lang="en-GB" sz="2000" kern="100" dirty="0">
                <a:effectLst/>
                <a:latin typeface="+mj-lt"/>
                <a:ea typeface="Calibri" panose="020F0502020204030204" pitchFamily="34" charset="0"/>
                <a:cs typeface="Times New Roman" panose="02020603050405020304" pitchFamily="18" charset="0"/>
              </a:rPr>
              <a:t>esearchers should actively participate in national and international debates and networks on current participatory methods and approaches.</a:t>
            </a:r>
          </a:p>
          <a:p>
            <a:pPr algn="just"/>
            <a:endParaRPr lang="en-GB" sz="2000" kern="100" dirty="0">
              <a:effectLst/>
              <a:latin typeface="+mj-lt"/>
              <a:ea typeface="Calibri" panose="020F0502020204030204" pitchFamily="34" charset="0"/>
              <a:cs typeface="Times New Roman" panose="02020603050405020304" pitchFamily="18" charset="0"/>
            </a:endParaRPr>
          </a:p>
          <a:p>
            <a:pPr algn="just"/>
            <a:r>
              <a:rPr lang="en-GB" sz="2000" b="1" u="sng" kern="100" dirty="0">
                <a:effectLst/>
                <a:latin typeface="+mj-lt"/>
                <a:ea typeface="Calibri" panose="020F0502020204030204" pitchFamily="34" charset="0"/>
                <a:cs typeface="Times New Roman" panose="02020603050405020304" pitchFamily="18" charset="0"/>
              </a:rPr>
              <a:t>Ethics:</a:t>
            </a:r>
            <a:r>
              <a:rPr lang="en-GB" sz="2000" b="1" kern="100" dirty="0">
                <a:effectLst/>
                <a:latin typeface="+mj-lt"/>
                <a:ea typeface="Calibri" panose="020F0502020204030204" pitchFamily="34" charset="0"/>
                <a:cs typeface="Times New Roman" panose="02020603050405020304" pitchFamily="18" charset="0"/>
              </a:rPr>
              <a:t> </a:t>
            </a:r>
            <a:r>
              <a:rPr lang="en-GB" sz="2000" kern="100" dirty="0">
                <a:effectLst/>
                <a:latin typeface="+mj-lt"/>
                <a:ea typeface="Calibri" panose="020F0502020204030204" pitchFamily="34" charset="0"/>
                <a:cs typeface="Times New Roman" panose="02020603050405020304" pitchFamily="18" charset="0"/>
              </a:rPr>
              <a:t>participatory research requires ethical oversight to ensure that participants are not harmed or economically exploited. Standards of Good </a:t>
            </a:r>
            <a:r>
              <a:rPr lang="en-GB" sz="2000" kern="100" dirty="0">
                <a:latin typeface="+mj-lt"/>
                <a:ea typeface="Calibri" panose="020F0502020204030204" pitchFamily="34" charset="0"/>
                <a:cs typeface="Times New Roman" panose="02020603050405020304" pitchFamily="18" charset="0"/>
              </a:rPr>
              <a:t>S</a:t>
            </a:r>
            <a:r>
              <a:rPr lang="en-GB" sz="2000" kern="100" dirty="0">
                <a:effectLst/>
                <a:latin typeface="+mj-lt"/>
                <a:ea typeface="Calibri" panose="020F0502020204030204" pitchFamily="34" charset="0"/>
                <a:cs typeface="Times New Roman" panose="02020603050405020304" pitchFamily="18" charset="0"/>
              </a:rPr>
              <a:t>cientific </a:t>
            </a:r>
            <a:r>
              <a:rPr lang="en-GB" sz="2000" kern="100" dirty="0">
                <a:latin typeface="+mj-lt"/>
                <a:ea typeface="Calibri" panose="020F0502020204030204" pitchFamily="34" charset="0"/>
                <a:cs typeface="Times New Roman" panose="02020603050405020304" pitchFamily="18" charset="0"/>
              </a:rPr>
              <a:t>P</a:t>
            </a:r>
            <a:r>
              <a:rPr lang="en-GB" sz="2000" kern="100" dirty="0">
                <a:effectLst/>
                <a:latin typeface="+mj-lt"/>
                <a:ea typeface="Calibri" panose="020F0502020204030204" pitchFamily="34" charset="0"/>
                <a:cs typeface="Times New Roman" panose="02020603050405020304" pitchFamily="18" charset="0"/>
              </a:rPr>
              <a:t>ractice must be adhered to at all times.</a:t>
            </a:r>
          </a:p>
        </p:txBody>
      </p:sp>
      <p:sp>
        <p:nvSpPr>
          <p:cNvPr id="6" name="Title 1">
            <a:extLst>
              <a:ext uri="{FF2B5EF4-FFF2-40B4-BE49-F238E27FC236}">
                <a16:creationId xmlns:a16="http://schemas.microsoft.com/office/drawing/2014/main" id="{72222DCF-C2AE-F262-64F3-8071B30B2846}"/>
              </a:ext>
            </a:extLst>
          </p:cNvPr>
          <p:cNvSpPr txBox="1">
            <a:spLocks/>
          </p:cNvSpPr>
          <p:nvPr/>
        </p:nvSpPr>
        <p:spPr>
          <a:xfrm>
            <a:off x="423747" y="304800"/>
            <a:ext cx="7088458" cy="6789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T" sz="2800" b="1" dirty="0">
                <a:solidFill>
                  <a:srgbClr val="002060"/>
                </a:solidFill>
              </a:rPr>
              <a:t>Principles </a:t>
            </a:r>
            <a:r>
              <a:rPr lang="en-AT" sz="2800" b="1">
                <a:solidFill>
                  <a:srgbClr val="002060"/>
                </a:solidFill>
              </a:rPr>
              <a:t>for equitable </a:t>
            </a:r>
            <a:r>
              <a:rPr lang="en-AT" sz="2800" b="1" dirty="0">
                <a:solidFill>
                  <a:srgbClr val="002060"/>
                </a:solidFill>
              </a:rPr>
              <a:t>participatory research</a:t>
            </a:r>
          </a:p>
        </p:txBody>
      </p:sp>
      <p:pic>
        <p:nvPicPr>
          <p:cNvPr id="7" name="object 3">
            <a:extLst>
              <a:ext uri="{FF2B5EF4-FFF2-40B4-BE49-F238E27FC236}">
                <a16:creationId xmlns:a16="http://schemas.microsoft.com/office/drawing/2014/main" id="{E7B91171-827A-0937-C844-CFD040E28ACC}"/>
              </a:ext>
            </a:extLst>
          </p:cNvPr>
          <p:cNvPicPr/>
          <p:nvPr/>
        </p:nvPicPr>
        <p:blipFill>
          <a:blip r:embed="rId2">
            <a:extLst>
              <a:ext uri="{28A0092B-C50C-407E-A947-70E740481C1C}">
                <a14:useLocalDpi xmlns:a14="http://schemas.microsoft.com/office/drawing/2010/main" val="0"/>
              </a:ext>
            </a:extLst>
          </a:blip>
          <a:srcRect/>
          <a:stretch/>
        </p:blipFill>
        <p:spPr>
          <a:xfrm>
            <a:off x="9411146" y="381000"/>
            <a:ext cx="2247900" cy="478585"/>
          </a:xfrm>
          <a:prstGeom prst="rect">
            <a:avLst/>
          </a:prstGeom>
        </p:spPr>
      </p:pic>
    </p:spTree>
    <p:extLst>
      <p:ext uri="{BB962C8B-B14F-4D97-AF65-F5344CB8AC3E}">
        <p14:creationId xmlns:p14="http://schemas.microsoft.com/office/powerpoint/2010/main" val="728001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343</Words>
  <Application>Microsoft Macintosh PowerPoint</Application>
  <PresentationFormat>Widescreen</PresentationFormat>
  <Paragraphs>20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Principles for equitable participatory research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for  equitable participatory research</dc:title>
  <dc:creator>Steph Grohmann</dc:creator>
  <cp:lastModifiedBy>Steph Grohmann</cp:lastModifiedBy>
  <cp:revision>2</cp:revision>
  <dcterms:created xsi:type="dcterms:W3CDTF">2024-04-23T17:56:23Z</dcterms:created>
  <dcterms:modified xsi:type="dcterms:W3CDTF">2024-04-23T19:06:10Z</dcterms:modified>
</cp:coreProperties>
</file>