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5D5"/>
    <a:srgbClr val="95B3D7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176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77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681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168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792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977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414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63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86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890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1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9A7D-B533-4158-AABA-C2AC6D509358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AE2F-BB6F-4B5E-AA71-802E9F819B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44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feil nach unten 19"/>
          <p:cNvSpPr/>
          <p:nvPr/>
        </p:nvSpPr>
        <p:spPr>
          <a:xfrm>
            <a:off x="5501733" y="2763440"/>
            <a:ext cx="246550" cy="42346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Abgerundetes Rechteck 1"/>
          <p:cNvSpPr/>
          <p:nvPr/>
        </p:nvSpPr>
        <p:spPr>
          <a:xfrm>
            <a:off x="2260936" y="844136"/>
            <a:ext cx="6733773" cy="18866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b="1" dirty="0">
                <a:cs typeface="Segoe UI" panose="020B0502040204020203" pitchFamily="34" charset="0"/>
              </a:rPr>
              <a:t>Ludwig Boltzmann Institute </a:t>
            </a:r>
            <a:r>
              <a:rPr lang="de-DE" b="1" dirty="0" err="1">
                <a:cs typeface="Segoe UI" panose="020B0502040204020203" pitchFamily="34" charset="0"/>
              </a:rPr>
              <a:t>for</a:t>
            </a:r>
            <a:r>
              <a:rPr lang="de-DE" b="1" dirty="0">
                <a:cs typeface="Segoe UI" panose="020B0502040204020203" pitchFamily="34" charset="0"/>
              </a:rPr>
              <a:t> XX at YY (Host Institution)</a:t>
            </a:r>
            <a:endParaRPr lang="de-AT" dirty="0">
              <a:cs typeface="Segoe UI" panose="020B0502040204020203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388094" y="1402668"/>
            <a:ext cx="6478097" cy="1097992"/>
            <a:chOff x="2131405" y="1753528"/>
            <a:chExt cx="5424414" cy="747134"/>
          </a:xfrm>
        </p:grpSpPr>
        <p:sp>
          <p:nvSpPr>
            <p:cNvPr id="3" name="Abgerundetes Rechteck 2"/>
            <p:cNvSpPr/>
            <p:nvPr/>
          </p:nvSpPr>
          <p:spPr>
            <a:xfrm>
              <a:off x="2131405" y="1753528"/>
              <a:ext cx="930794" cy="730405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Host Institution (University)</a:t>
              </a:r>
              <a:endParaRPr lang="de-AT" sz="115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3254810" y="1770255"/>
              <a:ext cx="930794" cy="73040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Partner-organisation 1 (</a:t>
              </a:r>
              <a:r>
                <a:rPr lang="de-DE" sz="115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applied</a:t>
              </a:r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)</a:t>
              </a:r>
              <a:endParaRPr lang="de-AT" sz="115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4378215" y="1770256"/>
              <a:ext cx="930794" cy="7304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Partner-organisation 2 </a:t>
              </a:r>
              <a:r>
                <a:rPr lang="de-DE" sz="1150" i="1" dirty="0">
                  <a:solidFill>
                    <a:schemeClr val="tx1"/>
                  </a:solidFill>
                  <a:cs typeface="Segoe UI" panose="020B0502040204020203" pitchFamily="34" charset="0"/>
                </a:rPr>
                <a:t>(optional)</a:t>
              </a:r>
              <a:endParaRPr lang="de-AT" sz="115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5501620" y="1770256"/>
              <a:ext cx="930794" cy="73040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Partner-organisation n </a:t>
              </a:r>
              <a:r>
                <a:rPr lang="de-DE" sz="1150" i="1" dirty="0">
                  <a:solidFill>
                    <a:schemeClr val="tx1"/>
                  </a:solidFill>
                  <a:cs typeface="Segoe UI" panose="020B0502040204020203" pitchFamily="34" charset="0"/>
                </a:rPr>
                <a:t>(optional)</a:t>
              </a:r>
              <a:endParaRPr lang="de-AT" sz="115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625025" y="1770256"/>
              <a:ext cx="930794" cy="730406"/>
            </a:xfrm>
            <a:prstGeom prst="roundRect">
              <a:avLst/>
            </a:prstGeom>
            <a:pattFill prst="wdUpDiag">
              <a:fgClr>
                <a:schemeClr val="accent4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50" dirty="0">
                  <a:solidFill>
                    <a:schemeClr val="tx1"/>
                  </a:solidFill>
                  <a:cs typeface="Segoe UI" panose="020B0502040204020203" pitchFamily="34" charset="0"/>
                </a:rPr>
                <a:t>Netzwerk-partner 1 (optional) …</a:t>
              </a:r>
              <a:endParaRPr lang="de-AT" sz="115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</p:grpSp>
      <p:sp>
        <p:nvSpPr>
          <p:cNvPr id="10" name="Abgerundetes Rechteck 9"/>
          <p:cNvSpPr/>
          <p:nvPr/>
        </p:nvSpPr>
        <p:spPr>
          <a:xfrm>
            <a:off x="2260937" y="3242945"/>
            <a:ext cx="6733772" cy="9673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cs typeface="Segoe UI" panose="020B0502040204020203" pitchFamily="34" charset="0"/>
              </a:rPr>
              <a:t>[Institute </a:t>
            </a:r>
            <a:r>
              <a:rPr lang="de-DE" sz="1400" b="1" dirty="0" err="1">
                <a:solidFill>
                  <a:schemeClr val="tx1"/>
                </a:solidFill>
                <a:cs typeface="Segoe UI" panose="020B0502040204020203" pitchFamily="34" charset="0"/>
              </a:rPr>
              <a:t>Director</a:t>
            </a:r>
            <a:r>
              <a:rPr lang="de-DE" sz="1400" b="1" dirty="0">
                <a:solidFill>
                  <a:schemeClr val="tx1"/>
                </a:solidFill>
                <a:cs typeface="Segoe UI" panose="020B0502040204020203" pitchFamily="34" charset="0"/>
              </a:rPr>
              <a:t>] </a:t>
            </a:r>
          </a:p>
          <a:p>
            <a:pPr algn="ctr"/>
            <a:r>
              <a:rPr lang="de-DE" sz="1400" b="1" dirty="0" err="1">
                <a:solidFill>
                  <a:schemeClr val="tx1"/>
                </a:solidFill>
                <a:cs typeface="Segoe UI" panose="020B0502040204020203" pitchFamily="34" charset="0"/>
              </a:rPr>
              <a:t>leads</a:t>
            </a:r>
            <a:r>
              <a:rPr lang="de-DE" sz="1400" b="1" dirty="0">
                <a:solidFill>
                  <a:schemeClr val="tx1"/>
                </a:solidFill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de-DE" sz="1400" b="1" dirty="0" err="1">
                <a:solidFill>
                  <a:schemeClr val="tx1"/>
                </a:solidFill>
                <a:cs typeface="Segoe UI" panose="020B0502040204020203" pitchFamily="34" charset="0"/>
              </a:rPr>
              <a:t>research</a:t>
            </a:r>
            <a:r>
              <a:rPr lang="de-DE" sz="1400" b="1" dirty="0">
                <a:solidFill>
                  <a:schemeClr val="tx1"/>
                </a:solidFill>
                <a:cs typeface="Segoe UI" panose="020B0502040204020203" pitchFamily="34" charset="0"/>
              </a:rPr>
              <a:t> </a:t>
            </a:r>
            <a:r>
              <a:rPr lang="de-DE" sz="1400" b="1" dirty="0" err="1">
                <a:solidFill>
                  <a:schemeClr val="tx1"/>
                </a:solidFill>
                <a:cs typeface="Segoe UI" panose="020B0502040204020203" pitchFamily="34" charset="0"/>
              </a:rPr>
              <a:t>programme</a:t>
            </a:r>
            <a:endParaRPr lang="de-AT" sz="1400" b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2388094" y="4681445"/>
            <a:ext cx="6523422" cy="1081793"/>
            <a:chOff x="2629670" y="3957764"/>
            <a:chExt cx="5231452" cy="535601"/>
          </a:xfrm>
        </p:grpSpPr>
        <p:sp>
          <p:nvSpPr>
            <p:cNvPr id="11" name="Abgerundetes Rechteck 10"/>
            <p:cNvSpPr/>
            <p:nvPr/>
          </p:nvSpPr>
          <p:spPr>
            <a:xfrm>
              <a:off x="2629670" y="3961916"/>
              <a:ext cx="906830" cy="5314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Institute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Director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</a:p>
            <a:p>
              <a:pPr algn="ctr"/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leads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programme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line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1</a:t>
              </a:r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3701207" y="3961916"/>
              <a:ext cx="906830" cy="531449"/>
            </a:xfrm>
            <a:prstGeom prst="roundRect">
              <a:avLst/>
            </a:prstGeom>
            <a:pattFill prst="wdUpDiag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Adjunct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PI 1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co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-leads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programme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line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2 </a:t>
              </a:r>
              <a:r>
                <a:rPr lang="de-DE" sz="1100" i="1" dirty="0">
                  <a:solidFill>
                    <a:schemeClr val="tx1"/>
                  </a:solidFill>
                  <a:cs typeface="Segoe UI" panose="020B0502040204020203" pitchFamily="34" charset="0"/>
                </a:rPr>
                <a:t>(optional)</a:t>
              </a:r>
              <a:endParaRPr lang="de-AT" sz="110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4772743" y="3961916"/>
              <a:ext cx="906830" cy="5314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Research Group Leader 1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leads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programme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line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2</a:t>
              </a:r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5863517" y="3961916"/>
              <a:ext cx="906830" cy="531449"/>
            </a:xfrm>
            <a:prstGeom prst="roundRect">
              <a:avLst/>
            </a:prstGeom>
            <a:pattFill prst="wdUpDiag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Adjunct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PI 2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co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-leads 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programme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line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3 </a:t>
              </a:r>
              <a:r>
                <a:rPr lang="de-DE" sz="1100" i="1" dirty="0">
                  <a:solidFill>
                    <a:schemeClr val="tx1"/>
                  </a:solidFill>
                  <a:cs typeface="Segoe UI" panose="020B0502040204020203" pitchFamily="34" charset="0"/>
                </a:rPr>
                <a:t>(optional)</a:t>
              </a:r>
              <a:endParaRPr lang="de-AT" sz="110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endParaRPr lang="de-AT" sz="1100" i="1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6954292" y="3957764"/>
              <a:ext cx="906830" cy="53144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Research Group Leader 2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leads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programme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</a:t>
              </a:r>
              <a:r>
                <a:rPr lang="de-DE" sz="1100" dirty="0" err="1">
                  <a:solidFill>
                    <a:schemeClr val="tx1"/>
                  </a:solidFill>
                  <a:cs typeface="Segoe UI" panose="020B0502040204020203" pitchFamily="34" charset="0"/>
                </a:rPr>
                <a:t>line</a:t>
              </a:r>
              <a:r>
                <a:rPr lang="de-DE" sz="1100" dirty="0">
                  <a:solidFill>
                    <a:schemeClr val="tx1"/>
                  </a:solidFill>
                  <a:cs typeface="Segoe UI" panose="020B0502040204020203" pitchFamily="34" charset="0"/>
                </a:rPr>
                <a:t> 3</a:t>
              </a:r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  <a:p>
              <a:pPr algn="ctr"/>
              <a:endParaRPr lang="de-AT" sz="1100" dirty="0">
                <a:solidFill>
                  <a:schemeClr val="tx1"/>
                </a:solidFill>
                <a:cs typeface="Segoe UI" panose="020B0502040204020203" pitchFamily="34" charset="0"/>
              </a:endParaRPr>
            </a:p>
          </p:txBody>
        </p:sp>
      </p:grpSp>
      <p:sp>
        <p:nvSpPr>
          <p:cNvPr id="21" name="Pfeil nach unten 20"/>
          <p:cNvSpPr/>
          <p:nvPr/>
        </p:nvSpPr>
        <p:spPr>
          <a:xfrm>
            <a:off x="2894415" y="4333807"/>
            <a:ext cx="94150" cy="2654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Pfeil nach unten 21"/>
          <p:cNvSpPr/>
          <p:nvPr/>
        </p:nvSpPr>
        <p:spPr>
          <a:xfrm rot="16200000">
            <a:off x="4896543" y="5129572"/>
            <a:ext cx="122380" cy="2053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Pfeil nach unten 22"/>
          <p:cNvSpPr/>
          <p:nvPr/>
        </p:nvSpPr>
        <p:spPr>
          <a:xfrm>
            <a:off x="5601052" y="4333807"/>
            <a:ext cx="94150" cy="2654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Pfeil nach unten 24"/>
          <p:cNvSpPr/>
          <p:nvPr/>
        </p:nvSpPr>
        <p:spPr>
          <a:xfrm>
            <a:off x="8310391" y="4313174"/>
            <a:ext cx="94150" cy="2654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Pfeil nach unten 21">
            <a:extLst>
              <a:ext uri="{FF2B5EF4-FFF2-40B4-BE49-F238E27FC236}">
                <a16:creationId xmlns:a16="http://schemas.microsoft.com/office/drawing/2014/main" id="{08E7C57A-2510-4286-8F5E-C0DA84F855D3}"/>
              </a:ext>
            </a:extLst>
          </p:cNvPr>
          <p:cNvSpPr/>
          <p:nvPr/>
        </p:nvSpPr>
        <p:spPr>
          <a:xfrm rot="16200000">
            <a:off x="7602192" y="5123843"/>
            <a:ext cx="122380" cy="2053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7FE23C-711F-4736-878A-7381C63D3E63}"/>
              </a:ext>
            </a:extLst>
          </p:cNvPr>
          <p:cNvSpPr txBox="1"/>
          <p:nvPr/>
        </p:nvSpPr>
        <p:spPr>
          <a:xfrm>
            <a:off x="612666" y="228398"/>
            <a:ext cx="49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Template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be</a:t>
            </a:r>
            <a:r>
              <a:rPr lang="de-DE" i="1" dirty="0"/>
              <a:t> </a:t>
            </a:r>
            <a:r>
              <a:rPr lang="de-DE" i="1" dirty="0" err="1"/>
              <a:t>amended</a:t>
            </a:r>
            <a:r>
              <a:rPr lang="de-DE" i="1" dirty="0"/>
              <a:t> </a:t>
            </a:r>
            <a:r>
              <a:rPr lang="de-DE" i="1" dirty="0" err="1"/>
              <a:t>as</a:t>
            </a:r>
            <a:r>
              <a:rPr lang="de-DE" i="1" dirty="0"/>
              <a:t> </a:t>
            </a:r>
            <a:r>
              <a:rPr lang="de-DE" i="1" dirty="0" err="1"/>
              <a:t>needed</a:t>
            </a:r>
            <a:r>
              <a:rPr lang="de-D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4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</vt:lpstr>
      <vt:lpstr>PowerPoint-Präsentation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Marlene Lang</dc:creator>
  <cp:lastModifiedBy>Alias Sherin</cp:lastModifiedBy>
  <cp:revision>30</cp:revision>
  <dcterms:created xsi:type="dcterms:W3CDTF">2022-07-06T08:56:54Z</dcterms:created>
  <dcterms:modified xsi:type="dcterms:W3CDTF">2023-01-25T14:01:21Z</dcterms:modified>
</cp:coreProperties>
</file>